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81" r:id="rId3"/>
    <p:sldId id="280" r:id="rId4"/>
    <p:sldId id="282" r:id="rId5"/>
    <p:sldId id="283" r:id="rId6"/>
    <p:sldId id="285" r:id="rId7"/>
    <p:sldId id="284" r:id="rId8"/>
    <p:sldId id="286" r:id="rId9"/>
    <p:sldId id="287" r:id="rId10"/>
    <p:sldId id="257" r:id="rId11"/>
    <p:sldId id="258" r:id="rId12"/>
    <p:sldId id="259" r:id="rId13"/>
    <p:sldId id="262" r:id="rId14"/>
    <p:sldId id="263" r:id="rId15"/>
    <p:sldId id="261" r:id="rId16"/>
    <p:sldId id="268" r:id="rId17"/>
    <p:sldId id="264" r:id="rId18"/>
    <p:sldId id="265" r:id="rId19"/>
    <p:sldId id="269" r:id="rId20"/>
    <p:sldId id="272" r:id="rId21"/>
    <p:sldId id="270" r:id="rId22"/>
    <p:sldId id="271" r:id="rId23"/>
    <p:sldId id="276" r:id="rId24"/>
    <p:sldId id="275" r:id="rId25"/>
    <p:sldId id="273" r:id="rId26"/>
    <p:sldId id="277" r:id="rId27"/>
    <p:sldId id="274" r:id="rId28"/>
    <p:sldId id="278" r:id="rId29"/>
    <p:sldId id="266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5A57DC-1F4F-4265-956C-7AE31FC9C88E}" v="1" dt="2020-09-02T09:51:38.5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5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303" y="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8B2439-C187-418E-9994-6FFB52B73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73FB1-C10F-4FA0-A57E-7AF457069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6DF3A-A42F-4F88-B7E9-4728B493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9FC26-0AE2-4197-A5E0-5064CE9173F0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D169AA-F30A-4906-8F76-FF7DD4C20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8290CF-B2E2-468E-8E48-A5ABDC28A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B5A2C-9367-44CC-BC90-D3C8F0A49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231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CAAED-27AC-4516-8759-11199F44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445307-8A60-4C35-8C7B-5D2302FA3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C9D6AD-D9C0-4B08-907F-DF17E1C58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9FC26-0AE2-4197-A5E0-5064CE9173F0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33538E-4B02-4972-B712-092CB0332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5397D6-12EA-4877-A427-4BCE72CBB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B5A2C-9367-44CC-BC90-D3C8F0A49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196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54A26B-996B-4033-98FD-F4791C7B50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24B371-C64C-4400-8B01-450315C34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E86BE4-33F5-4FCC-9AE3-8603C549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9FC26-0AE2-4197-A5E0-5064CE9173F0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0C36E1-523E-42E4-BA69-C23426319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C76F6C-5DB3-4753-836A-8F41EC1A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B5A2C-9367-44CC-BC90-D3C8F0A49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49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B6EF1-CCE4-4B0E-A3CA-7A1B74DB3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D27793-FF17-4D93-AE77-69595316B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B46B3-170C-424B-B40D-E15D0778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9FC26-0AE2-4197-A5E0-5064CE9173F0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637C3D-86C6-49E8-8FEB-4268E2628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CC39F2-58D9-429A-B497-1298C6E3E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B5A2C-9367-44CC-BC90-D3C8F0A49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30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852C2-4A45-4FCC-9051-174B11197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FB2851-FE71-41E2-AA1D-0916DC53F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92FDE5-B42A-44ED-9239-DCA756A25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9FC26-0AE2-4197-A5E0-5064CE9173F0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B1B2C-34C3-47D3-9724-7DF68805C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188248-9781-451C-B1F8-4B91ABA6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B5A2C-9367-44CC-BC90-D3C8F0A49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1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3D69CC-D3FC-46EA-8482-E4ECFD25E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8D8AB1-9D25-428D-9542-2DCD20751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FAD2E6-188C-4054-853B-97F9D3CAF9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608AFF-9A89-4C17-9CB1-A974D1E3E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9FC26-0AE2-4197-A5E0-5064CE9173F0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9715A4-D110-4D13-9513-3661C139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0D89E7-4554-4789-8E86-6E3B7B773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B5A2C-9367-44CC-BC90-D3C8F0A49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819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422FC-AA93-4C8B-A77A-4E5DCA25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F88E13-A36A-4253-826A-9A958E85E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55012E-09DC-4AE2-BEBB-F6542926F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998171-F9D1-49B1-93B4-BA0E57A31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B33D1C-C074-4F7F-AFB8-86435336E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59A2BE-9295-42FB-A671-9ADE94BD4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9FC26-0AE2-4197-A5E0-5064CE9173F0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EA0F0B-5130-42F0-8965-5F5CED6B6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0F7C4C-DD31-49C8-8AD1-FAE98EBB2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B5A2C-9367-44CC-BC90-D3C8F0A49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773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49581-F560-49A3-89CF-16E40E34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AA1217-72CB-4A58-BCFE-C8D7D9852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9FC26-0AE2-4197-A5E0-5064CE9173F0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67FD00-E457-4F9F-A66E-413D489E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2EB98F-432F-4CBE-841D-738A02546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B5A2C-9367-44CC-BC90-D3C8F0A49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00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4010C5-43D2-45C7-BC94-E32FC513E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9FC26-0AE2-4197-A5E0-5064CE9173F0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59B6BD-46B9-4A8F-9DCD-D0D28C08A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7B8BCF-D7C0-4D99-9FC5-67B41654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B5A2C-9367-44CC-BC90-D3C8F0A49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93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B24D7-642E-4F74-83B9-104CF4D39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4D09F5-D85A-4B90-BAA4-C0C608496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DED4CB-D9D8-4325-99B7-E87E6D43F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088E20-BD14-4594-BD0D-C5F2FE48E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9FC26-0AE2-4197-A5E0-5064CE9173F0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C973F1-FCA3-4024-9106-DC39E99ED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5BFEB8-834D-4F33-BE27-367D27B2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B5A2C-9367-44CC-BC90-D3C8F0A49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251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81A23-9CE5-4F43-AFE0-5BC379B0E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5BB469-AFC4-49E4-952B-3FDC835BB8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2A4903-9DAE-465B-AA3C-99893F2B2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A63579-90D2-45CE-A9DC-10A15BFC6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9FC26-0AE2-4197-A5E0-5064CE9173F0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EA2DD3-FD89-455B-AB6A-BBBB6DD15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006E5D-8250-4E85-889D-FFE692DF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B5A2C-9367-44CC-BC90-D3C8F0A49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800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010F55-FB0A-40DC-A10B-C6F94B07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FF83EA-E6E0-4A28-A8EC-A436AB55D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9069FA-5D2B-4B2F-BDD0-11BB3CA9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9FC26-0AE2-4197-A5E0-5064CE9173F0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F43E23-ED76-48F7-B23A-C176328829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1BFA14-891E-4722-82F4-563C07E4E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B5A2C-9367-44CC-BC90-D3C8F0A49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870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B11E9D2D-F4B7-4737-A0EF-25A829468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15"/>
            <a:ext cx="12192000" cy="65285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2208092-DE76-4FC1-B461-1B2E443A4AD4}"/>
              </a:ext>
            </a:extLst>
          </p:cNvPr>
          <p:cNvSpPr/>
          <p:nvPr/>
        </p:nvSpPr>
        <p:spPr>
          <a:xfrm>
            <a:off x="5374640" y="2286000"/>
            <a:ext cx="3962400" cy="409448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3171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4316E01-26BA-43CC-9579-542F66C5B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78CFBC1-8B22-41C7-82B8-9535AFCAD478}"/>
              </a:ext>
            </a:extLst>
          </p:cNvPr>
          <p:cNvSpPr/>
          <p:nvPr/>
        </p:nvSpPr>
        <p:spPr>
          <a:xfrm>
            <a:off x="8521788" y="1244600"/>
            <a:ext cx="1729652" cy="26924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730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243A4BF-16BA-41A3-BC17-4161F4599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15"/>
            <a:ext cx="12192000" cy="65285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CF21BB5-50E4-434D-BC2F-921BE80D7C67}"/>
              </a:ext>
            </a:extLst>
          </p:cNvPr>
          <p:cNvSpPr/>
          <p:nvPr/>
        </p:nvSpPr>
        <p:spPr>
          <a:xfrm>
            <a:off x="8521788" y="1244600"/>
            <a:ext cx="1729652" cy="26924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336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8A1F8EE-D8B6-446E-8D48-1154AF284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659"/>
            <a:ext cx="12192000" cy="65666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F7E6ABD-E1BF-4C5B-B90C-F54FB5F60C21}"/>
              </a:ext>
            </a:extLst>
          </p:cNvPr>
          <p:cNvSpPr/>
          <p:nvPr/>
        </p:nvSpPr>
        <p:spPr>
          <a:xfrm>
            <a:off x="1704428" y="1864360"/>
            <a:ext cx="8811172" cy="32004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210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8A1F8EE-D8B6-446E-8D48-1154AF284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659"/>
            <a:ext cx="12192000" cy="65666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F7E6ABD-E1BF-4C5B-B90C-F54FB5F60C21}"/>
              </a:ext>
            </a:extLst>
          </p:cNvPr>
          <p:cNvSpPr/>
          <p:nvPr/>
        </p:nvSpPr>
        <p:spPr>
          <a:xfrm>
            <a:off x="9954348" y="2169160"/>
            <a:ext cx="561252" cy="30988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0640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C9EFF23-94C1-4F82-9D52-CDB21C7B2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375"/>
            <a:ext cx="12192000" cy="655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47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8CE486C-528A-4A90-8AFF-761C887A3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20"/>
            <a:ext cx="12192000" cy="65247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C05CB75-D240-429D-A754-7DAAB0B743F2}"/>
              </a:ext>
            </a:extLst>
          </p:cNvPr>
          <p:cNvSpPr/>
          <p:nvPr/>
        </p:nvSpPr>
        <p:spPr>
          <a:xfrm>
            <a:off x="5626188" y="2992120"/>
            <a:ext cx="561252" cy="30988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BE65EB-E27F-40FE-A2D4-044D78C21E9B}"/>
              </a:ext>
            </a:extLst>
          </p:cNvPr>
          <p:cNvSpPr/>
          <p:nvPr/>
        </p:nvSpPr>
        <p:spPr>
          <a:xfrm>
            <a:off x="3248748" y="1671320"/>
            <a:ext cx="7114452" cy="23876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4D1DE8-EBAE-400F-A736-5014FF577A7D}"/>
              </a:ext>
            </a:extLst>
          </p:cNvPr>
          <p:cNvSpPr/>
          <p:nvPr/>
        </p:nvSpPr>
        <p:spPr>
          <a:xfrm>
            <a:off x="3248748" y="1986280"/>
            <a:ext cx="7114452" cy="23876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EF2BAA-5C9D-467B-9F23-E0AF2856AD13}"/>
              </a:ext>
            </a:extLst>
          </p:cNvPr>
          <p:cNvSpPr/>
          <p:nvPr/>
        </p:nvSpPr>
        <p:spPr>
          <a:xfrm>
            <a:off x="3248748" y="2301240"/>
            <a:ext cx="7114452" cy="23876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840E50-52DF-4CDD-BB28-ECA596F0AD26}"/>
              </a:ext>
            </a:extLst>
          </p:cNvPr>
          <p:cNvSpPr/>
          <p:nvPr/>
        </p:nvSpPr>
        <p:spPr>
          <a:xfrm>
            <a:off x="3248748" y="2557780"/>
            <a:ext cx="7114452" cy="23876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3595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8CE486C-528A-4A90-8AFF-761C887A3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20"/>
            <a:ext cx="12192000" cy="65247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C05CB75-D240-429D-A754-7DAAB0B743F2}"/>
              </a:ext>
            </a:extLst>
          </p:cNvPr>
          <p:cNvSpPr/>
          <p:nvPr/>
        </p:nvSpPr>
        <p:spPr>
          <a:xfrm>
            <a:off x="6096000" y="2951480"/>
            <a:ext cx="457200" cy="34036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BE65EB-E27F-40FE-A2D4-044D78C21E9B}"/>
              </a:ext>
            </a:extLst>
          </p:cNvPr>
          <p:cNvSpPr/>
          <p:nvPr/>
        </p:nvSpPr>
        <p:spPr>
          <a:xfrm>
            <a:off x="3248748" y="1671320"/>
            <a:ext cx="7114452" cy="23876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4D1DE8-EBAE-400F-A736-5014FF577A7D}"/>
              </a:ext>
            </a:extLst>
          </p:cNvPr>
          <p:cNvSpPr/>
          <p:nvPr/>
        </p:nvSpPr>
        <p:spPr>
          <a:xfrm>
            <a:off x="3248748" y="1986280"/>
            <a:ext cx="7114452" cy="23876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EF2BAA-5C9D-467B-9F23-E0AF2856AD13}"/>
              </a:ext>
            </a:extLst>
          </p:cNvPr>
          <p:cNvSpPr/>
          <p:nvPr/>
        </p:nvSpPr>
        <p:spPr>
          <a:xfrm>
            <a:off x="3248748" y="2301240"/>
            <a:ext cx="7114452" cy="23876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840E50-52DF-4CDD-BB28-ECA596F0AD26}"/>
              </a:ext>
            </a:extLst>
          </p:cNvPr>
          <p:cNvSpPr/>
          <p:nvPr/>
        </p:nvSpPr>
        <p:spPr>
          <a:xfrm>
            <a:off x="3248748" y="2557780"/>
            <a:ext cx="7114452" cy="23876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68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AE23744-08D8-43E6-93CB-4A1581B1E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564"/>
            <a:ext cx="12192000" cy="65628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3B000BC-5E92-4922-8DB6-EAC719BFC8F8}"/>
              </a:ext>
            </a:extLst>
          </p:cNvPr>
          <p:cNvSpPr/>
          <p:nvPr/>
        </p:nvSpPr>
        <p:spPr>
          <a:xfrm>
            <a:off x="6167120" y="3987800"/>
            <a:ext cx="457200" cy="34036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468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1911AD1-89C5-4FFA-9996-96BC5916B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75869F5-E433-49FD-9D67-ABC52FF5DDE5}"/>
              </a:ext>
            </a:extLst>
          </p:cNvPr>
          <p:cNvSpPr/>
          <p:nvPr/>
        </p:nvSpPr>
        <p:spPr>
          <a:xfrm>
            <a:off x="1696720" y="929640"/>
            <a:ext cx="457200" cy="34036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048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84571CB-334A-40C6-BAFF-9641BBECF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412DBA0-06FF-43D7-8567-29F18353F160}"/>
              </a:ext>
            </a:extLst>
          </p:cNvPr>
          <p:cNvSpPr/>
          <p:nvPr/>
        </p:nvSpPr>
        <p:spPr>
          <a:xfrm>
            <a:off x="1696720" y="3175000"/>
            <a:ext cx="8808720" cy="40132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444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AFAA2C-0A45-4420-9E38-D28B4222A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70"/>
            <a:ext cx="12192000" cy="65590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75D5A75-823D-408F-800A-6577CB980229}"/>
              </a:ext>
            </a:extLst>
          </p:cNvPr>
          <p:cNvSpPr/>
          <p:nvPr/>
        </p:nvSpPr>
        <p:spPr>
          <a:xfrm>
            <a:off x="5374640" y="2286000"/>
            <a:ext cx="3962400" cy="409448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115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84571CB-334A-40C6-BAFF-9641BBECF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412DBA0-06FF-43D7-8567-29F18353F160}"/>
              </a:ext>
            </a:extLst>
          </p:cNvPr>
          <p:cNvSpPr/>
          <p:nvPr/>
        </p:nvSpPr>
        <p:spPr>
          <a:xfrm>
            <a:off x="1696720" y="3175000"/>
            <a:ext cx="8808720" cy="40132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44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98C7F2F-35AE-4642-97FF-0A7B4BF98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9"/>
            <a:ext cx="12192000" cy="65323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B5D7EF0-F070-45A4-BBAC-99E13DE5D826}"/>
              </a:ext>
            </a:extLst>
          </p:cNvPr>
          <p:cNvSpPr/>
          <p:nvPr/>
        </p:nvSpPr>
        <p:spPr>
          <a:xfrm>
            <a:off x="3271520" y="1661160"/>
            <a:ext cx="7112000" cy="26924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19CAE7-335F-4678-8CBC-3A53F92B182F}"/>
              </a:ext>
            </a:extLst>
          </p:cNvPr>
          <p:cNvSpPr/>
          <p:nvPr/>
        </p:nvSpPr>
        <p:spPr>
          <a:xfrm>
            <a:off x="3271520" y="1930400"/>
            <a:ext cx="7112000" cy="26924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6A51BF-06BE-41C3-A9F0-2A269BC87D18}"/>
              </a:ext>
            </a:extLst>
          </p:cNvPr>
          <p:cNvSpPr/>
          <p:nvPr/>
        </p:nvSpPr>
        <p:spPr>
          <a:xfrm>
            <a:off x="3261360" y="2230120"/>
            <a:ext cx="7112000" cy="26924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F4073F-819C-4089-B46C-E78B70D0A22A}"/>
              </a:ext>
            </a:extLst>
          </p:cNvPr>
          <p:cNvSpPr/>
          <p:nvPr/>
        </p:nvSpPr>
        <p:spPr>
          <a:xfrm>
            <a:off x="3261360" y="2529840"/>
            <a:ext cx="7112000" cy="26924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896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FA91CC-A4E5-4BB1-B759-FE5669AC3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15"/>
            <a:ext cx="12192000" cy="65285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BC8E207-13EC-4165-8D2A-D39136086442}"/>
              </a:ext>
            </a:extLst>
          </p:cNvPr>
          <p:cNvSpPr/>
          <p:nvPr/>
        </p:nvSpPr>
        <p:spPr>
          <a:xfrm>
            <a:off x="3271520" y="2580640"/>
            <a:ext cx="7112000" cy="26924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416DD3-D246-4D4B-A8CE-6218B0AE74EF}"/>
              </a:ext>
            </a:extLst>
          </p:cNvPr>
          <p:cNvSpPr/>
          <p:nvPr/>
        </p:nvSpPr>
        <p:spPr>
          <a:xfrm>
            <a:off x="5415280" y="2997200"/>
            <a:ext cx="497840" cy="29464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9170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FA91CC-A4E5-4BB1-B759-FE5669AC3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15"/>
            <a:ext cx="12192000" cy="652857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F416DD3-D246-4D4B-A8CE-6218B0AE74EF}"/>
              </a:ext>
            </a:extLst>
          </p:cNvPr>
          <p:cNvSpPr/>
          <p:nvPr/>
        </p:nvSpPr>
        <p:spPr>
          <a:xfrm>
            <a:off x="6390640" y="2966720"/>
            <a:ext cx="497840" cy="29464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676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310D0ADC-A683-4369-A0CD-BDDF1B83B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70"/>
            <a:ext cx="12192000" cy="65590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7132184-7ABB-414A-96AD-63EA0C665815}"/>
              </a:ext>
            </a:extLst>
          </p:cNvPr>
          <p:cNvSpPr/>
          <p:nvPr/>
        </p:nvSpPr>
        <p:spPr>
          <a:xfrm flipV="1">
            <a:off x="6096000" y="3982720"/>
            <a:ext cx="497840" cy="29464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561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152253AE-9799-4DFB-83D7-B923CF29F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882"/>
            <a:ext cx="12192000" cy="65382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A60BA8A-F35A-4021-A08A-A35EBE6BB7CF}"/>
              </a:ext>
            </a:extLst>
          </p:cNvPr>
          <p:cNvSpPr/>
          <p:nvPr/>
        </p:nvSpPr>
        <p:spPr>
          <a:xfrm>
            <a:off x="1696720" y="3230880"/>
            <a:ext cx="8747760" cy="3556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5551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152253AE-9799-4DFB-83D7-B923CF29F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882"/>
            <a:ext cx="12192000" cy="65382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A60BA8A-F35A-4021-A08A-A35EBE6BB7CF}"/>
              </a:ext>
            </a:extLst>
          </p:cNvPr>
          <p:cNvSpPr/>
          <p:nvPr/>
        </p:nvSpPr>
        <p:spPr>
          <a:xfrm>
            <a:off x="1696720" y="3230880"/>
            <a:ext cx="8747760" cy="3556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597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79918FA-9A26-4FA1-ADE6-51853A95F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564"/>
            <a:ext cx="12192000" cy="65628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D2610FA-6741-4AFB-9DB3-748A5BE1B4A1}"/>
              </a:ext>
            </a:extLst>
          </p:cNvPr>
          <p:cNvSpPr/>
          <p:nvPr/>
        </p:nvSpPr>
        <p:spPr>
          <a:xfrm>
            <a:off x="5923280" y="2976880"/>
            <a:ext cx="477520" cy="27432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23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2FC5A5C-7F3E-4A45-828D-575BA7E36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375"/>
            <a:ext cx="12192000" cy="655524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DB77FAC-C853-4841-AF57-62CC85DEEA6E}"/>
              </a:ext>
            </a:extLst>
          </p:cNvPr>
          <p:cNvSpPr/>
          <p:nvPr/>
        </p:nvSpPr>
        <p:spPr>
          <a:xfrm>
            <a:off x="6096000" y="4003040"/>
            <a:ext cx="548640" cy="28448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591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2C4B354-2C99-4CE9-B8F0-3FC19F7EE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659"/>
            <a:ext cx="12192000" cy="656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0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BEE4EC8-7EB0-4F09-A085-84DA7AFD0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08EF428-39ED-4334-A347-1FCCCA106C2A}"/>
              </a:ext>
            </a:extLst>
          </p:cNvPr>
          <p:cNvSpPr/>
          <p:nvPr/>
        </p:nvSpPr>
        <p:spPr>
          <a:xfrm>
            <a:off x="5374640" y="2286000"/>
            <a:ext cx="3962400" cy="409448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1333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158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3E10391-463B-41C6-AC2A-F9A673AAC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798D68A-0C9F-4565-ABDC-C6D655FDF84C}"/>
              </a:ext>
            </a:extLst>
          </p:cNvPr>
          <p:cNvSpPr/>
          <p:nvPr/>
        </p:nvSpPr>
        <p:spPr>
          <a:xfrm>
            <a:off x="9540240" y="3279140"/>
            <a:ext cx="2265680" cy="35814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935371-EA9F-49A3-8825-D0AEDB84606A}"/>
              </a:ext>
            </a:extLst>
          </p:cNvPr>
          <p:cNvSpPr/>
          <p:nvPr/>
        </p:nvSpPr>
        <p:spPr>
          <a:xfrm>
            <a:off x="3048000" y="5118100"/>
            <a:ext cx="2265680" cy="35814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759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DDB31FA-A2E7-4B4B-84C5-096C287C4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375"/>
            <a:ext cx="12192000" cy="655524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477C97C-97C5-470B-83ED-DB8B40E96580}"/>
              </a:ext>
            </a:extLst>
          </p:cNvPr>
          <p:cNvSpPr/>
          <p:nvPr/>
        </p:nvSpPr>
        <p:spPr>
          <a:xfrm>
            <a:off x="8717280" y="3787140"/>
            <a:ext cx="558800" cy="39878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62F675-7924-41F6-9364-01CE1DAA376B}"/>
              </a:ext>
            </a:extLst>
          </p:cNvPr>
          <p:cNvSpPr/>
          <p:nvPr/>
        </p:nvSpPr>
        <p:spPr>
          <a:xfrm>
            <a:off x="9540240" y="3279140"/>
            <a:ext cx="2265680" cy="35814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9803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617A16A-AD34-454C-8DA5-E61106769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337"/>
            <a:ext cx="12192000" cy="65133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9951589-2B23-40E6-96C6-6F725C6E7922}"/>
              </a:ext>
            </a:extLst>
          </p:cNvPr>
          <p:cNvSpPr/>
          <p:nvPr/>
        </p:nvSpPr>
        <p:spPr>
          <a:xfrm>
            <a:off x="9489440" y="2862580"/>
            <a:ext cx="2265680" cy="35814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AD38CC-DE83-476C-92E6-2A2EE52D187C}"/>
              </a:ext>
            </a:extLst>
          </p:cNvPr>
          <p:cNvSpPr/>
          <p:nvPr/>
        </p:nvSpPr>
        <p:spPr>
          <a:xfrm>
            <a:off x="5405120" y="2283460"/>
            <a:ext cx="426720" cy="37846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611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E8D717D-40CB-4A9D-B551-5426413DF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B70A090-5BE0-4AD4-A688-F1DDFEAE81DE}"/>
              </a:ext>
            </a:extLst>
          </p:cNvPr>
          <p:cNvSpPr/>
          <p:nvPr/>
        </p:nvSpPr>
        <p:spPr>
          <a:xfrm>
            <a:off x="9489440" y="3428999"/>
            <a:ext cx="2265680" cy="35814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7560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2343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0</Words>
  <Application>Microsoft Office PowerPoint</Application>
  <PresentationFormat>와이드스크린</PresentationFormat>
  <Paragraphs>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YeaJIn</dc:creator>
  <cp:lastModifiedBy>Kim YeaJIn</cp:lastModifiedBy>
  <cp:revision>5</cp:revision>
  <dcterms:created xsi:type="dcterms:W3CDTF">2020-09-02T08:19:42Z</dcterms:created>
  <dcterms:modified xsi:type="dcterms:W3CDTF">2020-09-02T11:03:21Z</dcterms:modified>
</cp:coreProperties>
</file>